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57BEE9-A840-421E-8B54-6D78A7E3A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4B8E2DD-4813-4416-81D6-F8BC145F6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0732E5-793A-4BDE-B8E5-502A6646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03DA-E82C-4809-A028-78F787CD6C24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3CA614-0E6B-49BA-849F-349E4883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2926E3-7982-48E2-90AA-D92153BF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AECE-AC00-4EB7-9002-67F0BDA10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65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8CE929-222B-4AE7-AF96-C68B75598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144B0C5-80A9-4197-9B26-DBA4F6F8E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A1D057-EF49-4707-85A6-A8615DA44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03DA-E82C-4809-A028-78F787CD6C24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305AF5-CA6D-45E9-9982-A2DCF17ED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AA9BD4-1BD7-4D66-A55E-EF4EF0C6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AECE-AC00-4EB7-9002-67F0BDA10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33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EDD396D-BCE3-4FA0-9F19-3815009CF3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96DEAF7-682D-4814-98BA-719C71FE1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BDD60F-21C1-4BE5-A2FE-BBF3B5CE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03DA-E82C-4809-A028-78F787CD6C24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98F8C0-00D0-498A-830A-28D791E4A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390FAD-EB39-4548-AA51-6E2922EEE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AECE-AC00-4EB7-9002-67F0BDA10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77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ADA05-323A-4FC5-A764-ED07AC77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04FC78-CEED-46EC-8728-6AE4EF2F8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E07EF5-7EA1-4BC2-AC1C-62C7DCB8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03DA-E82C-4809-A028-78F787CD6C24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99F1E1-115A-4AB0-9B5C-61BC357B7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5629E9-8DF3-436D-92AC-3173DED0D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AECE-AC00-4EB7-9002-67F0BDA10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72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A2ECCD-012F-4D92-9340-2D310340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A9DA59-9C7B-48EF-9F0F-1A12F084D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F0FE10-D8BE-4DB1-B7EB-4D75AD120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03DA-E82C-4809-A028-78F787CD6C24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A80168-1988-4852-B52C-67F2CE8E8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5D8719-F8CC-485D-9D19-B32C9ED29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AECE-AC00-4EB7-9002-67F0BDA10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62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BB97AC-95E9-4236-B7D5-42E72F48F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4C9D50-3A8C-4948-8284-6AD9C2FA3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BE6C82-194C-4981-B901-D03FE78C5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363A5E-4BE1-409F-A817-FC1AF6DCB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03DA-E82C-4809-A028-78F787CD6C24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EFF8D3-DD0F-491C-A241-07A0BCEC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AC4ED0-FEEC-415C-8EE9-7586030B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AECE-AC00-4EB7-9002-67F0BDA10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77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EBEE41-4C2E-41CE-BF95-CFA421AFE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975C57-5A2A-4AE7-B466-59728BB18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552E46-057E-45E8-B6B3-6419CEE4F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7C9A92-FE1A-47C4-89CA-AF495CB87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3C5C181-6ED1-451D-845C-DA55B2A502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6BCD675-432B-469C-9FCF-88B04FF99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03DA-E82C-4809-A028-78F787CD6C24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511AFAD-407A-49E9-89B1-51773DBD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0C5BB49-C271-45DA-8AFE-85B2B11E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AECE-AC00-4EB7-9002-67F0BDA10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74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AFBA2-69C5-4969-BEDA-69B99D02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672B000-8C2F-4295-9944-C3665E66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03DA-E82C-4809-A028-78F787CD6C24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5A8D77-C31C-43D5-A8D7-09047F057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C205F0-BBCD-4B40-B203-975F46D7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AECE-AC00-4EB7-9002-67F0BDA10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0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901CD22-74E7-4654-83AB-A4B026E3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03DA-E82C-4809-A028-78F787CD6C24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007AC9-669A-4EF3-B885-EDF59618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BAAFA0-46F6-426E-8AB5-6811976F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AECE-AC00-4EB7-9002-67F0BDA10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06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692E7C-B84A-4BC1-9B6F-A689948B1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D68EAF-05B9-48B7-AC31-775C1AE20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5DD7EB-06D0-42A4-9BB6-EDE88A244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BE28E5-66AA-422E-B005-B16B86EE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03DA-E82C-4809-A028-78F787CD6C24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08CA6B-D527-44DB-9914-1A239FF3F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4482D4-395C-469B-A34B-39ECC24C1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AECE-AC00-4EB7-9002-67F0BDA10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5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1F03B-623E-45E1-AD9B-6F63B2655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FCF97C8-71FE-400F-9FA1-DFDB41354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9BAFE8-A5F4-4733-8D83-31C5508DB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6D4B5E-3654-4AB8-A6A3-A257DE131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03DA-E82C-4809-A028-78F787CD6C24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F8ADA4-C27E-45DF-AE3E-C60182593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CEEA63-9ACB-4421-BD12-CFA4C736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AECE-AC00-4EB7-9002-67F0BDA10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00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7244762-A1F1-417D-9C89-4B84AF858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3DA928-F5E3-4860-B160-122B6F10C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F495FE-509E-4391-90C8-67867E803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B03DA-E82C-4809-A028-78F787CD6C24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FEC7E4-864B-4C37-8136-907A05023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62F98B-24E9-4F79-83D7-15B2ED58C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5AECE-AC00-4EB7-9002-67F0BDA10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5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8B64079-2F74-4BC9-9F9C-E5E1B2FE1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26" y="2086284"/>
            <a:ext cx="6839529" cy="30550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180B7A-FC83-4085-B909-14619BDCCF81}"/>
              </a:ext>
            </a:extLst>
          </p:cNvPr>
          <p:cNvSpPr/>
          <p:nvPr/>
        </p:nvSpPr>
        <p:spPr>
          <a:xfrm>
            <a:off x="63260" y="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400" dirty="0">
                <a:effectLst/>
                <a:latin typeface="Calibri Light" panose="020F0302020204030204" pitchFamily="34" charset="0"/>
              </a:rPr>
              <a:t>Analyse 3D LOEVA</a:t>
            </a:r>
          </a:p>
          <a:p>
            <a:r>
              <a:rPr lang="fr-FR" dirty="0">
                <a:solidFill>
                  <a:srgbClr val="767676"/>
                </a:solidFill>
                <a:latin typeface="Calibri" panose="020F0502020204030204" pitchFamily="34" charset="0"/>
              </a:rPr>
              <a:t>lundi 27 mai 2019</a:t>
            </a:r>
          </a:p>
          <a:p>
            <a:r>
              <a:rPr lang="fr-FR" dirty="0">
                <a:solidFill>
                  <a:srgbClr val="767676"/>
                </a:solidFill>
                <a:latin typeface="Calibri" panose="020F0502020204030204" pitchFamily="34" charset="0"/>
              </a:rPr>
              <a:t>14:38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BF12E9-DE28-4516-BBA3-4558ACDF9BE2}"/>
              </a:ext>
            </a:extLst>
          </p:cNvPr>
          <p:cNvSpPr/>
          <p:nvPr/>
        </p:nvSpPr>
        <p:spPr>
          <a:xfrm>
            <a:off x="7421592" y="2762947"/>
            <a:ext cx="420681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Calibri" panose="020F0502020204030204" pitchFamily="34" charset="0"/>
              </a:rPr>
              <a:t>Nom du fichier : chassis_composite_190821.stp</a:t>
            </a:r>
          </a:p>
          <a:p>
            <a:r>
              <a:rPr lang="fr-FR" sz="1200" dirty="0">
                <a:latin typeface="Calibri" panose="020F0502020204030204" pitchFamily="34" charset="0"/>
              </a:rPr>
              <a:t>Surface : 2.336 m²</a:t>
            </a:r>
          </a:p>
          <a:p>
            <a:r>
              <a:rPr lang="fr-FR" sz="1200" dirty="0">
                <a:latin typeface="Calibri" panose="020F0502020204030204" pitchFamily="34" charset="0"/>
              </a:rPr>
              <a:t>Type : Solide</a:t>
            </a:r>
          </a:p>
          <a:p>
            <a:r>
              <a:rPr lang="fr-FR" sz="1200" dirty="0">
                <a:latin typeface="Calibri" panose="020F0502020204030204" pitchFamily="34" charset="0"/>
              </a:rPr>
              <a:t>Longueur : 3254</a:t>
            </a:r>
          </a:p>
          <a:p>
            <a:r>
              <a:rPr lang="fr-FR" sz="1200" dirty="0">
                <a:latin typeface="Calibri" panose="020F0502020204030204" pitchFamily="34" charset="0"/>
              </a:rPr>
              <a:t>Largeur : 807</a:t>
            </a:r>
          </a:p>
          <a:p>
            <a:r>
              <a:rPr lang="fr-FR" sz="1200" dirty="0">
                <a:latin typeface="Calibri" panose="020F0502020204030204" pitchFamily="34" charset="0"/>
              </a:rPr>
              <a:t> </a:t>
            </a:r>
          </a:p>
          <a:p>
            <a:r>
              <a:rPr lang="fr-FR" sz="1200" dirty="0">
                <a:latin typeface="Calibri" panose="020F0502020204030204" pitchFamily="34" charset="0"/>
              </a:rPr>
              <a:t> </a:t>
            </a:r>
          </a:p>
          <a:p>
            <a:r>
              <a:rPr lang="fr-FR" sz="1200" dirty="0">
                <a:latin typeface="Calibri" panose="020F0502020204030204" pitchFamily="34" charset="0"/>
              </a:rPr>
              <a:t> </a:t>
            </a:r>
          </a:p>
          <a:p>
            <a:r>
              <a:rPr lang="fr-FR" sz="1200" dirty="0">
                <a:latin typeface="Calibri" panose="020F0502020204030204" pitchFamily="34" charset="0"/>
              </a:rPr>
              <a:t>Cahier des charges : poids objectif 3,5 kg</a:t>
            </a:r>
          </a:p>
          <a:p>
            <a:r>
              <a:rPr lang="fr-FR" sz="1200" dirty="0">
                <a:latin typeface="Calibri" panose="020F0502020204030204" pitchFamily="34" charset="0"/>
              </a:rPr>
              <a:t> </a:t>
            </a:r>
          </a:p>
          <a:p>
            <a:r>
              <a:rPr lang="fr-FR" sz="1200" dirty="0">
                <a:latin typeface="Calibri" panose="020F0502020204030204" pitchFamily="34" charset="0"/>
              </a:rPr>
              <a:t> </a:t>
            </a:r>
          </a:p>
          <a:p>
            <a:r>
              <a:rPr lang="fr-FR" sz="1200" dirty="0">
                <a:latin typeface="Calibri" panose="020F0502020204030204" pitchFamily="34" charset="0"/>
              </a:rPr>
              <a:t>Surface de 2,336 m²  =&gt;  </a:t>
            </a:r>
            <a:r>
              <a:rPr lang="fr-FR" sz="1200" dirty="0" err="1">
                <a:latin typeface="Calibri" panose="020F0502020204030204" pitchFamily="34" charset="0"/>
              </a:rPr>
              <a:t>strat</a:t>
            </a:r>
            <a:r>
              <a:rPr lang="fr-FR" sz="1200" dirty="0">
                <a:latin typeface="Calibri" panose="020F0502020204030204" pitchFamily="34" charset="0"/>
              </a:rPr>
              <a:t>. 3 plis carbone 300 gr/m² + époxy taux de fibre de 50% en volume =&gt; épaisseur de </a:t>
            </a:r>
            <a:r>
              <a:rPr lang="fr-FR" sz="1200" dirty="0" err="1">
                <a:latin typeface="Calibri" panose="020F0502020204030204" pitchFamily="34" charset="0"/>
              </a:rPr>
              <a:t>strat</a:t>
            </a:r>
            <a:r>
              <a:rPr lang="fr-FR" sz="1200" dirty="0">
                <a:latin typeface="Calibri" panose="020F0502020204030204" pitchFamily="34" charset="0"/>
              </a:rPr>
              <a:t>. 1,03 mm =&gt; poids 3 664 gr</a:t>
            </a:r>
          </a:p>
          <a:p>
            <a:r>
              <a:rPr lang="fr-FR" sz="1200" dirty="0">
                <a:latin typeface="Calibri" panose="020F0502020204030204" pitchFamily="34" charset="0"/>
              </a:rPr>
              <a:t> </a:t>
            </a:r>
          </a:p>
          <a:p>
            <a:r>
              <a:rPr lang="fr-FR" sz="1200" dirty="0">
                <a:latin typeface="Calibri" panose="020F0502020204030204" pitchFamily="34" charset="0"/>
              </a:rPr>
              <a:t> </a:t>
            </a:r>
          </a:p>
          <a:p>
            <a:r>
              <a:rPr lang="fr-FR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Masse objectif difficile à tenir </a:t>
            </a:r>
            <a:endParaRPr lang="fr-FR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FB47CC-53FD-4635-8FF9-B999172B5BD0}"/>
              </a:ext>
            </a:extLst>
          </p:cNvPr>
          <p:cNvSpPr/>
          <p:nvPr/>
        </p:nvSpPr>
        <p:spPr>
          <a:xfrm>
            <a:off x="960407" y="582532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</a:rPr>
              <a:t>La pièce est conçue comme une pièce pleine. Il n'y a aucune notion d'épaisseur</a:t>
            </a:r>
          </a:p>
          <a:p>
            <a:endParaRPr lang="fr-FR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98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180B7A-FC83-4085-B909-14619BDCCF81}"/>
              </a:ext>
            </a:extLst>
          </p:cNvPr>
          <p:cNvSpPr/>
          <p:nvPr/>
        </p:nvSpPr>
        <p:spPr>
          <a:xfrm>
            <a:off x="63260" y="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400" dirty="0">
                <a:effectLst/>
                <a:latin typeface="Calibri Light" panose="020F0302020204030204" pitchFamily="34" charset="0"/>
              </a:rPr>
              <a:t>Analyse 3D LOEVA</a:t>
            </a:r>
          </a:p>
          <a:p>
            <a:r>
              <a:rPr lang="fr-FR" dirty="0">
                <a:solidFill>
                  <a:srgbClr val="767676"/>
                </a:solidFill>
                <a:latin typeface="Calibri" panose="020F0502020204030204" pitchFamily="34" charset="0"/>
              </a:rPr>
              <a:t>lundi 27 mai 2019</a:t>
            </a:r>
          </a:p>
          <a:p>
            <a:r>
              <a:rPr lang="fr-FR" dirty="0">
                <a:solidFill>
                  <a:srgbClr val="767676"/>
                </a:solidFill>
                <a:latin typeface="Calibri" panose="020F0502020204030204" pitchFamily="34" charset="0"/>
              </a:rPr>
              <a:t>14:38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890C3B-5C86-4393-9E6F-DA134B42BC1E}"/>
              </a:ext>
            </a:extLst>
          </p:cNvPr>
          <p:cNvSpPr/>
          <p:nvPr/>
        </p:nvSpPr>
        <p:spPr>
          <a:xfrm>
            <a:off x="5555393" y="1323439"/>
            <a:ext cx="4186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1E4E79"/>
                </a:solidFill>
                <a:latin typeface="Calibri" panose="020F0502020204030204" pitchFamily="34" charset="0"/>
              </a:rPr>
              <a:t>ZONES NON FABRICABLES A RECONCEVOIR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A4DCE38-BED5-427C-8A90-FD0EBFEFD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967" y="2379967"/>
            <a:ext cx="8335538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9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180B7A-FC83-4085-B909-14619BDCCF81}"/>
              </a:ext>
            </a:extLst>
          </p:cNvPr>
          <p:cNvSpPr/>
          <p:nvPr/>
        </p:nvSpPr>
        <p:spPr>
          <a:xfrm>
            <a:off x="63260" y="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400" dirty="0">
                <a:effectLst/>
                <a:latin typeface="Calibri Light" panose="020F0302020204030204" pitchFamily="34" charset="0"/>
              </a:rPr>
              <a:t>Analyse 3D LOEVA</a:t>
            </a:r>
          </a:p>
          <a:p>
            <a:r>
              <a:rPr lang="fr-FR" dirty="0">
                <a:solidFill>
                  <a:srgbClr val="767676"/>
                </a:solidFill>
                <a:latin typeface="Calibri" panose="020F0502020204030204" pitchFamily="34" charset="0"/>
              </a:rPr>
              <a:t>lundi 27 mai 2019</a:t>
            </a:r>
          </a:p>
          <a:p>
            <a:r>
              <a:rPr lang="fr-FR" dirty="0">
                <a:solidFill>
                  <a:srgbClr val="767676"/>
                </a:solidFill>
                <a:latin typeface="Calibri" panose="020F0502020204030204" pitchFamily="34" charset="0"/>
              </a:rPr>
              <a:t>14:38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890C3B-5C86-4393-9E6F-DA134B42BC1E}"/>
              </a:ext>
            </a:extLst>
          </p:cNvPr>
          <p:cNvSpPr/>
          <p:nvPr/>
        </p:nvSpPr>
        <p:spPr>
          <a:xfrm>
            <a:off x="5555393" y="1323439"/>
            <a:ext cx="4186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1E4E79"/>
                </a:solidFill>
                <a:latin typeface="Calibri" panose="020F0502020204030204" pitchFamily="34" charset="0"/>
              </a:rPr>
              <a:t>ZONES NON FABRICABLES A RECONCEVOIR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910EEA9-2DF4-4B77-898F-D2CF17658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385" y="2181823"/>
            <a:ext cx="9135750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43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180B7A-FC83-4085-B909-14619BDCCF81}"/>
              </a:ext>
            </a:extLst>
          </p:cNvPr>
          <p:cNvSpPr/>
          <p:nvPr/>
        </p:nvSpPr>
        <p:spPr>
          <a:xfrm>
            <a:off x="63260" y="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400" dirty="0">
                <a:effectLst/>
                <a:latin typeface="Calibri Light" panose="020F0302020204030204" pitchFamily="34" charset="0"/>
              </a:rPr>
              <a:t>Analyse 3D LOEVA</a:t>
            </a:r>
          </a:p>
          <a:p>
            <a:r>
              <a:rPr lang="fr-FR" dirty="0">
                <a:solidFill>
                  <a:srgbClr val="767676"/>
                </a:solidFill>
                <a:latin typeface="Calibri" panose="020F0502020204030204" pitchFamily="34" charset="0"/>
              </a:rPr>
              <a:t>lundi 27 mai 2019</a:t>
            </a:r>
          </a:p>
          <a:p>
            <a:r>
              <a:rPr lang="fr-FR" dirty="0">
                <a:solidFill>
                  <a:srgbClr val="767676"/>
                </a:solidFill>
                <a:latin typeface="Calibri" panose="020F0502020204030204" pitchFamily="34" charset="0"/>
              </a:rPr>
              <a:t>14:38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890C3B-5C86-4393-9E6F-DA134B42BC1E}"/>
              </a:ext>
            </a:extLst>
          </p:cNvPr>
          <p:cNvSpPr/>
          <p:nvPr/>
        </p:nvSpPr>
        <p:spPr>
          <a:xfrm>
            <a:off x="5555393" y="1323439"/>
            <a:ext cx="4186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1E4E79"/>
                </a:solidFill>
                <a:latin typeface="Calibri" panose="020F0502020204030204" pitchFamily="34" charset="0"/>
              </a:rPr>
              <a:t>ZONES NON FABRICABLES A RECONCEVOIR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E0FACCC-A263-4ADB-9E4C-1BA6DDCD4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949" y="2188650"/>
            <a:ext cx="6935168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31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180B7A-FC83-4085-B909-14619BDCCF81}"/>
              </a:ext>
            </a:extLst>
          </p:cNvPr>
          <p:cNvSpPr/>
          <p:nvPr/>
        </p:nvSpPr>
        <p:spPr>
          <a:xfrm>
            <a:off x="63260" y="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400" dirty="0">
                <a:effectLst/>
                <a:latin typeface="Calibri Light" panose="020F0302020204030204" pitchFamily="34" charset="0"/>
              </a:rPr>
              <a:t>Analyse 3D LOEVA</a:t>
            </a:r>
          </a:p>
          <a:p>
            <a:r>
              <a:rPr lang="fr-FR" dirty="0">
                <a:solidFill>
                  <a:srgbClr val="767676"/>
                </a:solidFill>
                <a:latin typeface="Calibri" panose="020F0502020204030204" pitchFamily="34" charset="0"/>
              </a:rPr>
              <a:t>lundi 27 mai 2019</a:t>
            </a:r>
          </a:p>
          <a:p>
            <a:r>
              <a:rPr lang="fr-FR" dirty="0">
                <a:solidFill>
                  <a:srgbClr val="767676"/>
                </a:solidFill>
                <a:latin typeface="Calibri" panose="020F0502020204030204" pitchFamily="34" charset="0"/>
              </a:rPr>
              <a:t>14:38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890C3B-5C86-4393-9E6F-DA134B42BC1E}"/>
              </a:ext>
            </a:extLst>
          </p:cNvPr>
          <p:cNvSpPr/>
          <p:nvPr/>
        </p:nvSpPr>
        <p:spPr>
          <a:xfrm>
            <a:off x="5555393" y="1323439"/>
            <a:ext cx="4186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1E4E79"/>
                </a:solidFill>
                <a:latin typeface="Calibri" panose="020F0502020204030204" pitchFamily="34" charset="0"/>
              </a:rPr>
              <a:t>ZONES NON FABRICABLES A RECONCEVOIR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C22F15-25DA-4741-9DDB-E8E3D86DA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063" y="2380603"/>
            <a:ext cx="10147593" cy="368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90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180B7A-FC83-4085-B909-14619BDCCF81}"/>
              </a:ext>
            </a:extLst>
          </p:cNvPr>
          <p:cNvSpPr/>
          <p:nvPr/>
        </p:nvSpPr>
        <p:spPr>
          <a:xfrm>
            <a:off x="63260" y="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400" dirty="0">
                <a:effectLst/>
                <a:latin typeface="Calibri Light" panose="020F0302020204030204" pitchFamily="34" charset="0"/>
              </a:rPr>
              <a:t>Analyse 3D LOEVA</a:t>
            </a:r>
          </a:p>
          <a:p>
            <a:r>
              <a:rPr lang="fr-FR" dirty="0">
                <a:solidFill>
                  <a:srgbClr val="767676"/>
                </a:solidFill>
                <a:latin typeface="Calibri" panose="020F0502020204030204" pitchFamily="34" charset="0"/>
              </a:rPr>
              <a:t>lundi 27 mai 2019</a:t>
            </a:r>
          </a:p>
          <a:p>
            <a:r>
              <a:rPr lang="fr-FR" dirty="0">
                <a:solidFill>
                  <a:srgbClr val="767676"/>
                </a:solidFill>
                <a:latin typeface="Calibri" panose="020F0502020204030204" pitchFamily="34" charset="0"/>
              </a:rPr>
              <a:t>14:38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890C3B-5C86-4393-9E6F-DA134B42BC1E}"/>
              </a:ext>
            </a:extLst>
          </p:cNvPr>
          <p:cNvSpPr/>
          <p:nvPr/>
        </p:nvSpPr>
        <p:spPr>
          <a:xfrm>
            <a:off x="5555393" y="1323439"/>
            <a:ext cx="4186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1E4E79"/>
                </a:solidFill>
                <a:latin typeface="Calibri" panose="020F0502020204030204" pitchFamily="34" charset="0"/>
              </a:rPr>
              <a:t>ZONES NON FABRICABLES A RECONCEVOIR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C7BD854-97B2-481E-AADC-C0B245143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1359"/>
            <a:ext cx="12192000" cy="329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71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112</Words>
  <Application>Microsoft Office PowerPoint</Application>
  <PresentationFormat>Grand écran</PresentationFormat>
  <Paragraphs>39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 tophe</dc:creator>
  <cp:lastModifiedBy>indus</cp:lastModifiedBy>
  <cp:revision>2</cp:revision>
  <dcterms:created xsi:type="dcterms:W3CDTF">2019-10-29T11:42:01Z</dcterms:created>
  <dcterms:modified xsi:type="dcterms:W3CDTF">2019-10-29T12:03:11Z</dcterms:modified>
</cp:coreProperties>
</file>