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2.jpeg"/><Relationship Id="rId5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e"/>
          <p:cNvGrpSpPr/>
          <p:nvPr/>
        </p:nvGrpSpPr>
        <p:grpSpPr>
          <a:xfrm>
            <a:off x="-1104801" y="-233963"/>
            <a:ext cx="15214402" cy="10221526"/>
            <a:chOff x="0" y="0"/>
            <a:chExt cx="15214401" cy="10221525"/>
          </a:xfrm>
        </p:grpSpPr>
        <p:pic>
          <p:nvPicPr>
            <p:cNvPr id="119" name="FondRose.jpg" descr="FondRose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085278" y="0"/>
              <a:ext cx="13043668" cy="102215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BandeRouge.jpg" descr="BandeRouge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330965"/>
              <a:ext cx="15214402" cy="9628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LogoPorteBandoHoriz.jpg" descr="LogoPorteBandoHoriz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1874" t="727" r="11874" b="727"/>
            <a:stretch>
              <a:fillRect/>
            </a:stretch>
          </p:blipFill>
          <p:spPr>
            <a:xfrm>
              <a:off x="4607205" y="882665"/>
              <a:ext cx="5999992" cy="68813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3" name="TITRE DE PRÉSENTATION…"/>
          <p:cNvSpPr txBox="1"/>
          <p:nvPr/>
        </p:nvSpPr>
        <p:spPr>
          <a:xfrm>
            <a:off x="4666555" y="7705526"/>
            <a:ext cx="3671690" cy="997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3200">
                <a:solidFill>
                  <a:srgbClr val="FFFFFF"/>
                </a:solidFill>
                <a:latin typeface="Alvand Bold Clean"/>
                <a:ea typeface="Alvand Bold Clean"/>
                <a:cs typeface="Alvand Bold Clean"/>
                <a:sym typeface="Alvand Bold Clean"/>
              </a:defRPr>
            </a:pPr>
            <a:r>
              <a:t>TITRE DE PRÉSENTATION</a:t>
            </a:r>
          </a:p>
          <a:p>
            <a:pPr>
              <a:defRPr b="0" sz="3200">
                <a:solidFill>
                  <a:srgbClr val="FFFFFF"/>
                </a:solidFill>
                <a:latin typeface="Alvand Bold Clean"/>
                <a:ea typeface="Alvand Bold Clean"/>
                <a:cs typeface="Alvand Bold Clean"/>
                <a:sym typeface="Alvand Bold Clean"/>
              </a:defRPr>
            </a:pPr>
            <a:r>
              <a:t>DATE</a:t>
            </a:r>
          </a:p>
        </p:txBody>
      </p:sp>
      <p:pic>
        <p:nvPicPr>
          <p:cNvPr id="124" name="LogoBienvenueFerme.png" descr="LogoBienvenueFerm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8491" y="214444"/>
            <a:ext cx="1052417" cy="1191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e"/>
          <p:cNvGrpSpPr/>
          <p:nvPr/>
        </p:nvGrpSpPr>
        <p:grpSpPr>
          <a:xfrm>
            <a:off x="-42410" y="-251968"/>
            <a:ext cx="13089619" cy="10257536"/>
            <a:chOff x="0" y="0"/>
            <a:chExt cx="13089618" cy="10257534"/>
          </a:xfrm>
        </p:grpSpPr>
        <p:pic>
          <p:nvPicPr>
            <p:cNvPr id="126" name="FondRose.jpg" descr="FondRos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089619" cy="102575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GravureFerme.png" descr="GravureFerm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409" y="395395"/>
              <a:ext cx="13004801" cy="6358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BandeRouge.jpg" descr="BandeRouge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09" y="7054003"/>
              <a:ext cx="13004801" cy="8229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0" name="TITRE DE LA PARTIE"/>
          <p:cNvSpPr txBox="1"/>
          <p:nvPr/>
        </p:nvSpPr>
        <p:spPr>
          <a:xfrm>
            <a:off x="4718099" y="6898167"/>
            <a:ext cx="3568602" cy="630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000">
                <a:solidFill>
                  <a:srgbClr val="FFFFFF"/>
                </a:solidFill>
                <a:latin typeface="Alvand Bold Clean"/>
                <a:ea typeface="Alvand Bold Clean"/>
                <a:cs typeface="Alvand Bold Clean"/>
                <a:sym typeface="Alvand Bold Clean"/>
              </a:defRPr>
            </a:lvl1pPr>
          </a:lstStyle>
          <a:p>
            <a:pPr/>
            <a:r>
              <a:t>TITRE DE LA PARTIE</a:t>
            </a:r>
          </a:p>
        </p:txBody>
      </p:sp>
      <p:pic>
        <p:nvPicPr>
          <p:cNvPr id="131" name="TeteCochonRouge.png" descr="TeteCochonRou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954792" y="128969"/>
            <a:ext cx="914682" cy="1190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e"/>
          <p:cNvGrpSpPr/>
          <p:nvPr/>
        </p:nvGrpSpPr>
        <p:grpSpPr>
          <a:xfrm>
            <a:off x="-59267" y="313974"/>
            <a:ext cx="13123334" cy="9195560"/>
            <a:chOff x="0" y="0"/>
            <a:chExt cx="13123333" cy="9195558"/>
          </a:xfrm>
        </p:grpSpPr>
        <p:sp>
          <p:nvSpPr>
            <p:cNvPr id="133" name="Rectangle"/>
            <p:cNvSpPr/>
            <p:nvPr/>
          </p:nvSpPr>
          <p:spPr>
            <a:xfrm>
              <a:off x="0" y="134758"/>
              <a:ext cx="13123334" cy="1157121"/>
            </a:xfrm>
            <a:prstGeom prst="rect">
              <a:avLst/>
            </a:prstGeom>
            <a:solidFill>
              <a:srgbClr val="F8C8A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134" name="TeteCochonRouge.png" descr="TeteCochonRou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1574" y="0"/>
              <a:ext cx="1096042" cy="14266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LogoFdE_BlocSansCochon_SansEnvieNiEleveur.png" descr="LogoFdE_BlocSansCochon_SansEnvieNiEleveur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091918" y="8038438"/>
              <a:ext cx="2647175" cy="11571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7" name="TITRE DE LA PAGE"/>
          <p:cNvSpPr txBox="1"/>
          <p:nvPr/>
        </p:nvSpPr>
        <p:spPr>
          <a:xfrm>
            <a:off x="1929771" y="711926"/>
            <a:ext cx="3286325" cy="630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000">
                <a:latin typeface="Alvand Bold Clean"/>
                <a:ea typeface="Alvand Bold Clean"/>
                <a:cs typeface="Alvand Bold Clean"/>
                <a:sym typeface="Alvand Bold Clean"/>
              </a:defRPr>
            </a:lvl1pPr>
          </a:lstStyle>
          <a:p>
            <a:pPr/>
            <a:r>
              <a:t>TITRE DE LA PAGE</a:t>
            </a:r>
          </a:p>
        </p:txBody>
      </p:sp>
      <p:sp>
        <p:nvSpPr>
          <p:cNvPr id="138" name="Texte"/>
          <p:cNvSpPr txBox="1"/>
          <p:nvPr/>
        </p:nvSpPr>
        <p:spPr>
          <a:xfrm>
            <a:off x="844194" y="2504281"/>
            <a:ext cx="11316413" cy="47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Alvand Sans Clean"/>
                <a:ea typeface="Alvand Sans Clean"/>
                <a:cs typeface="Alvand Sans Clean"/>
                <a:sym typeface="Alvand Sans Clean"/>
              </a:defRPr>
            </a:lvl1pPr>
          </a:lstStyle>
          <a:p>
            <a:pPr/>
            <a:r>
              <a:t>Texte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LogoFdE_BlocGlobal.png" descr="LogoFdE_BlocGlob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0002" y="1481460"/>
            <a:ext cx="6224796" cy="3894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BlocContactCathyFrancis.png" descr="BlocContactCathyFranci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93892" y="7225210"/>
            <a:ext cx="5017016" cy="1112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osFacebookInstagram.png" descr="PictosFacebookInstagr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92767" y="8753352"/>
            <a:ext cx="1028279" cy="513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ogoBienvenueFerme.png" descr="LogoBienvenueFerm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8731" y="8515731"/>
            <a:ext cx="873302" cy="988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