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9647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3540"/>
    <a:srgbClr val="0630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1B02B-E77B-4ABB-841D-A7F57A03DD23}" v="8" dt="2026-02-12T17:18:30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78" d="100"/>
          <a:sy n="78" d="100"/>
        </p:scale>
        <p:origin x="806" y="-9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d lejay" userId="1d4cacc08b2b7aea" providerId="LiveId" clId="{DC991BC5-7317-43AF-844B-754F06505D4F}"/>
    <pc:docChg chg="custSel modSld">
      <pc:chgData name="maud lejay" userId="1d4cacc08b2b7aea" providerId="LiveId" clId="{DC991BC5-7317-43AF-844B-754F06505D4F}" dt="2026-02-12T17:28:21.371" v="661" actId="20577"/>
      <pc:docMkLst>
        <pc:docMk/>
      </pc:docMkLst>
      <pc:sldChg chg="addSp delSp modSp mod">
        <pc:chgData name="maud lejay" userId="1d4cacc08b2b7aea" providerId="LiveId" clId="{DC991BC5-7317-43AF-844B-754F06505D4F}" dt="2026-02-12T17:28:21.371" v="661" actId="20577"/>
        <pc:sldMkLst>
          <pc:docMk/>
          <pc:sldMk cId="4048544056" sldId="256"/>
        </pc:sldMkLst>
        <pc:spChg chg="add mod">
          <ac:chgData name="maud lejay" userId="1d4cacc08b2b7aea" providerId="LiveId" clId="{DC991BC5-7317-43AF-844B-754F06505D4F}" dt="2026-02-12T17:19:30.409" v="621" actId="1076"/>
          <ac:spMkLst>
            <pc:docMk/>
            <pc:sldMk cId="4048544056" sldId="256"/>
            <ac:spMk id="3" creationId="{B4E2A4D3-1F49-759D-6685-C6784F993D4F}"/>
          </ac:spMkLst>
        </pc:spChg>
        <pc:spChg chg="mod">
          <ac:chgData name="maud lejay" userId="1d4cacc08b2b7aea" providerId="LiveId" clId="{DC991BC5-7317-43AF-844B-754F06505D4F}" dt="2026-02-10T13:38:05.303" v="171" actId="113"/>
          <ac:spMkLst>
            <pc:docMk/>
            <pc:sldMk cId="4048544056" sldId="256"/>
            <ac:spMk id="11" creationId="{07DBB31A-8564-A728-2A30-B6DC5776D466}"/>
          </ac:spMkLst>
        </pc:spChg>
        <pc:spChg chg="mod">
          <ac:chgData name="maud lejay" userId="1d4cacc08b2b7aea" providerId="LiveId" clId="{DC991BC5-7317-43AF-844B-754F06505D4F}" dt="2026-02-10T13:27:25.362" v="54" actId="1076"/>
          <ac:spMkLst>
            <pc:docMk/>
            <pc:sldMk cId="4048544056" sldId="256"/>
            <ac:spMk id="19" creationId="{925ED726-02F5-1C16-F468-929A39137FCD}"/>
          </ac:spMkLst>
        </pc:spChg>
        <pc:spChg chg="mod">
          <ac:chgData name="maud lejay" userId="1d4cacc08b2b7aea" providerId="LiveId" clId="{DC991BC5-7317-43AF-844B-754F06505D4F}" dt="2026-02-12T16:58:46.433" v="505" actId="1036"/>
          <ac:spMkLst>
            <pc:docMk/>
            <pc:sldMk cId="4048544056" sldId="256"/>
            <ac:spMk id="21" creationId="{85AB6940-2A5A-F1FA-BFD6-AA04EC7116A2}"/>
          </ac:spMkLst>
        </pc:spChg>
        <pc:spChg chg="mod">
          <ac:chgData name="maud lejay" userId="1d4cacc08b2b7aea" providerId="LiveId" clId="{DC991BC5-7317-43AF-844B-754F06505D4F}" dt="2026-02-12T16:58:46.433" v="505" actId="1036"/>
          <ac:spMkLst>
            <pc:docMk/>
            <pc:sldMk cId="4048544056" sldId="256"/>
            <ac:spMk id="23" creationId="{0889D43A-6C9C-9707-176A-C81252A9406D}"/>
          </ac:spMkLst>
        </pc:spChg>
        <pc:spChg chg="mod">
          <ac:chgData name="maud lejay" userId="1d4cacc08b2b7aea" providerId="LiveId" clId="{DC991BC5-7317-43AF-844B-754F06505D4F}" dt="2026-02-12T16:58:46.433" v="505" actId="1036"/>
          <ac:spMkLst>
            <pc:docMk/>
            <pc:sldMk cId="4048544056" sldId="256"/>
            <ac:spMk id="25" creationId="{F168FB9C-014B-AEEF-7F8F-8E8C434CB025}"/>
          </ac:spMkLst>
        </pc:spChg>
        <pc:spChg chg="mod">
          <ac:chgData name="maud lejay" userId="1d4cacc08b2b7aea" providerId="LiveId" clId="{DC991BC5-7317-43AF-844B-754F06505D4F}" dt="2026-02-12T16:58:46.433" v="505" actId="1036"/>
          <ac:spMkLst>
            <pc:docMk/>
            <pc:sldMk cId="4048544056" sldId="256"/>
            <ac:spMk id="27" creationId="{41C9B9F5-8E46-ECA1-F02C-9EEDFD1A5FF0}"/>
          </ac:spMkLst>
        </pc:spChg>
        <pc:spChg chg="mod">
          <ac:chgData name="maud lejay" userId="1d4cacc08b2b7aea" providerId="LiveId" clId="{DC991BC5-7317-43AF-844B-754F06505D4F}" dt="2026-02-10T13:37:59.991" v="170" actId="113"/>
          <ac:spMkLst>
            <pc:docMk/>
            <pc:sldMk cId="4048544056" sldId="256"/>
            <ac:spMk id="74" creationId="{49C3FCE3-CC96-F4DF-98BE-FD36A67A2376}"/>
          </ac:spMkLst>
        </pc:spChg>
        <pc:spChg chg="mod">
          <ac:chgData name="maud lejay" userId="1d4cacc08b2b7aea" providerId="LiveId" clId="{DC991BC5-7317-43AF-844B-754F06505D4F}" dt="2026-02-12T16:58:46.433" v="505" actId="1036"/>
          <ac:spMkLst>
            <pc:docMk/>
            <pc:sldMk cId="4048544056" sldId="256"/>
            <ac:spMk id="88" creationId="{2FBF7CF4-76AC-6CB3-08EC-2AC897398232}"/>
          </ac:spMkLst>
        </pc:spChg>
        <pc:spChg chg="mod">
          <ac:chgData name="maud lejay" userId="1d4cacc08b2b7aea" providerId="LiveId" clId="{DC991BC5-7317-43AF-844B-754F06505D4F}" dt="2026-02-10T13:29:07.138" v="79" actId="1076"/>
          <ac:spMkLst>
            <pc:docMk/>
            <pc:sldMk cId="4048544056" sldId="256"/>
            <ac:spMk id="92" creationId="{CCE073BC-08C2-21C3-2447-C758A2DADE0F}"/>
          </ac:spMkLst>
        </pc:spChg>
        <pc:spChg chg="add mod">
          <ac:chgData name="maud lejay" userId="1d4cacc08b2b7aea" providerId="LiveId" clId="{DC991BC5-7317-43AF-844B-754F06505D4F}" dt="2026-02-12T11:13:41.685" v="437" actId="255"/>
          <ac:spMkLst>
            <pc:docMk/>
            <pc:sldMk cId="4048544056" sldId="256"/>
            <ac:spMk id="99" creationId="{8DBCAE8F-5DD5-89B0-293F-10AAF0BC029A}"/>
          </ac:spMkLst>
        </pc:spChg>
        <pc:spChg chg="add mod">
          <ac:chgData name="maud lejay" userId="1d4cacc08b2b7aea" providerId="LiveId" clId="{DC991BC5-7317-43AF-844B-754F06505D4F}" dt="2026-02-12T16:57:33.855" v="472" actId="20577"/>
          <ac:spMkLst>
            <pc:docMk/>
            <pc:sldMk cId="4048544056" sldId="256"/>
            <ac:spMk id="100" creationId="{629C9C08-F483-C80A-9D85-512A45551C1F}"/>
          </ac:spMkLst>
        </pc:spChg>
        <pc:spChg chg="add mod">
          <ac:chgData name="maud lejay" userId="1d4cacc08b2b7aea" providerId="LiveId" clId="{DC991BC5-7317-43AF-844B-754F06505D4F}" dt="2026-02-10T13:32:03.249" v="112" actId="20577"/>
          <ac:spMkLst>
            <pc:docMk/>
            <pc:sldMk cId="4048544056" sldId="256"/>
            <ac:spMk id="102" creationId="{95879DC1-57E4-F7B2-A914-3C83D1C048A1}"/>
          </ac:spMkLst>
        </pc:spChg>
        <pc:spChg chg="add mod">
          <ac:chgData name="maud lejay" userId="1d4cacc08b2b7aea" providerId="LiveId" clId="{DC991BC5-7317-43AF-844B-754F06505D4F}" dt="2026-02-12T17:28:21.371" v="661" actId="20577"/>
          <ac:spMkLst>
            <pc:docMk/>
            <pc:sldMk cId="4048544056" sldId="256"/>
            <ac:spMk id="103" creationId="{C8F89D9F-6962-51BF-8123-CD3075C3136D}"/>
          </ac:spMkLst>
        </pc:spChg>
        <pc:spChg chg="add mod">
          <ac:chgData name="maud lejay" userId="1d4cacc08b2b7aea" providerId="LiveId" clId="{DC991BC5-7317-43AF-844B-754F06505D4F}" dt="2026-02-12T17:19:58.275" v="631" actId="20577"/>
          <ac:spMkLst>
            <pc:docMk/>
            <pc:sldMk cId="4048544056" sldId="256"/>
            <ac:spMk id="104" creationId="{9EA449C9-0A19-21DE-F811-2F53AC2F529F}"/>
          </ac:spMkLst>
        </pc:spChg>
        <pc:spChg chg="add mod">
          <ac:chgData name="maud lejay" userId="1d4cacc08b2b7aea" providerId="LiveId" clId="{DC991BC5-7317-43AF-844B-754F06505D4F}" dt="2026-02-10T13:50:21.293" v="387" actId="20577"/>
          <ac:spMkLst>
            <pc:docMk/>
            <pc:sldMk cId="4048544056" sldId="256"/>
            <ac:spMk id="108" creationId="{A3489E65-F122-1EC9-BD50-6CD9AFED8022}"/>
          </ac:spMkLst>
        </pc:spChg>
        <pc:grpChg chg="mod">
          <ac:chgData name="maud lejay" userId="1d4cacc08b2b7aea" providerId="LiveId" clId="{DC991BC5-7317-43AF-844B-754F06505D4F}" dt="2026-02-12T16:59:01.096" v="509" actId="1037"/>
          <ac:grpSpMkLst>
            <pc:docMk/>
            <pc:sldMk cId="4048544056" sldId="256"/>
            <ac:grpSpMk id="69" creationId="{20C16DA7-9E12-6B34-20BE-F50FA054732B}"/>
          </ac:grpSpMkLst>
        </pc:grpChg>
        <pc:cxnChg chg="mod topLvl">
          <ac:chgData name="maud lejay" userId="1d4cacc08b2b7aea" providerId="LiveId" clId="{DC991BC5-7317-43AF-844B-754F06505D4F}" dt="2026-02-10T13:38:44.078" v="176" actId="14100"/>
          <ac:cxnSpMkLst>
            <pc:docMk/>
            <pc:sldMk cId="4048544056" sldId="256"/>
            <ac:cxnSpMk id="56" creationId="{281102A5-DDDB-7A16-3B42-9FF272A1F264}"/>
          </ac:cxnSpMkLst>
        </pc:cxnChg>
        <pc:cxnChg chg="mod topLvl">
          <ac:chgData name="maud lejay" userId="1d4cacc08b2b7aea" providerId="LiveId" clId="{DC991BC5-7317-43AF-844B-754F06505D4F}" dt="2026-02-10T13:38:30.609" v="173" actId="1076"/>
          <ac:cxnSpMkLst>
            <pc:docMk/>
            <pc:sldMk cId="4048544056" sldId="256"/>
            <ac:cxnSpMk id="57" creationId="{E744762E-19E1-A522-E6D7-7377DF810A87}"/>
          </ac:cxnSpMkLst>
        </pc:cxnChg>
        <pc:cxnChg chg="mod topLvl">
          <ac:chgData name="maud lejay" userId="1d4cacc08b2b7aea" providerId="LiveId" clId="{DC991BC5-7317-43AF-844B-754F06505D4F}" dt="2026-02-10T13:35:07.475" v="128" actId="165"/>
          <ac:cxnSpMkLst>
            <pc:docMk/>
            <pc:sldMk cId="4048544056" sldId="256"/>
            <ac:cxnSpMk id="58" creationId="{72FA2907-FB11-CB70-2F3E-642194118EEE}"/>
          </ac:cxnSpMkLst>
        </pc:cxnChg>
        <pc:cxnChg chg="mod">
          <ac:chgData name="maud lejay" userId="1d4cacc08b2b7aea" providerId="LiveId" clId="{DC991BC5-7317-43AF-844B-754F06505D4F}" dt="2026-02-12T16:58:46.433" v="505" actId="1036"/>
          <ac:cxnSpMkLst>
            <pc:docMk/>
            <pc:sldMk cId="4048544056" sldId="256"/>
            <ac:cxnSpMk id="68" creationId="{57F3E2F5-3EA2-8A77-BCA6-90DEE2975CD9}"/>
          </ac:cxnSpMkLst>
        </pc:cxnChg>
        <pc:cxnChg chg="mod">
          <ac:chgData name="maud lejay" userId="1d4cacc08b2b7aea" providerId="LiveId" clId="{DC991BC5-7317-43AF-844B-754F06505D4F}" dt="2026-02-12T16:59:08.306" v="510" actId="14100"/>
          <ac:cxnSpMkLst>
            <pc:docMk/>
            <pc:sldMk cId="4048544056" sldId="256"/>
            <ac:cxnSpMk id="70" creationId="{75A5F092-E8D6-1868-DFFA-87BBA8DAFD0C}"/>
          </ac:cxnSpMkLst>
        </pc:cxnChg>
        <pc:cxnChg chg="mod">
          <ac:chgData name="maud lejay" userId="1d4cacc08b2b7aea" providerId="LiveId" clId="{DC991BC5-7317-43AF-844B-754F06505D4F}" dt="2026-02-10T13:29:17.085" v="81" actId="14100"/>
          <ac:cxnSpMkLst>
            <pc:docMk/>
            <pc:sldMk cId="4048544056" sldId="256"/>
            <ac:cxnSpMk id="78" creationId="{04CB5A21-9656-6926-04E5-0910EF41D9A1}"/>
          </ac:cxnSpMkLst>
        </pc:cxnChg>
        <pc:cxnChg chg="mod">
          <ac:chgData name="maud lejay" userId="1d4cacc08b2b7aea" providerId="LiveId" clId="{DC991BC5-7317-43AF-844B-754F06505D4F}" dt="2026-02-10T13:29:11.834" v="80" actId="1076"/>
          <ac:cxnSpMkLst>
            <pc:docMk/>
            <pc:sldMk cId="4048544056" sldId="256"/>
            <ac:cxnSpMk id="79" creationId="{5D160CB3-8287-DCBF-41F1-72E1FAB8F332}"/>
          </ac:cxnSpMkLst>
        </pc:cxnChg>
        <pc:cxnChg chg="mod">
          <ac:chgData name="maud lejay" userId="1d4cacc08b2b7aea" providerId="LiveId" clId="{DC991BC5-7317-43AF-844B-754F06505D4F}" dt="2026-02-10T13:46:21.290" v="178" actId="1076"/>
          <ac:cxnSpMkLst>
            <pc:docMk/>
            <pc:sldMk cId="4048544056" sldId="256"/>
            <ac:cxnSpMk id="90" creationId="{16F8D4CD-82CF-5A13-2459-E40F6E87A842}"/>
          </ac:cxnSpMkLst>
        </pc:cxnChg>
        <pc:cxnChg chg="mod">
          <ac:chgData name="maud lejay" userId="1d4cacc08b2b7aea" providerId="LiveId" clId="{DC991BC5-7317-43AF-844B-754F06505D4F}" dt="2026-02-10T13:27:31.627" v="55" actId="1076"/>
          <ac:cxnSpMkLst>
            <pc:docMk/>
            <pc:sldMk cId="4048544056" sldId="256"/>
            <ac:cxnSpMk id="94" creationId="{0200FE51-63F9-3286-6130-2803D95EB00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0EEFD-18E9-46A3-9104-16980C8A5FAA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79550" y="1143000"/>
            <a:ext cx="3898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A6A76-3033-49F6-8C77-24B44C3375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929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4A6A76-3033-49F6-8C77-24B44C33757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486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78843"/>
            <a:ext cx="10363200" cy="3358668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67034"/>
            <a:ext cx="9144000" cy="232918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62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91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13626"/>
            <a:ext cx="2628900" cy="81755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13626"/>
            <a:ext cx="7734300" cy="81755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56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60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405113"/>
            <a:ext cx="10515600" cy="401298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456059"/>
            <a:ext cx="10515600" cy="2110333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78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68130"/>
            <a:ext cx="5181600" cy="61210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68130"/>
            <a:ext cx="5181600" cy="61210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92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13628"/>
            <a:ext cx="10515600" cy="186468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364914"/>
            <a:ext cx="5157787" cy="115900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523922"/>
            <a:ext cx="5157787" cy="51831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364914"/>
            <a:ext cx="5183188" cy="115900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523922"/>
            <a:ext cx="5183188" cy="51831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83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1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53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43149"/>
            <a:ext cx="3932237" cy="2251022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89026"/>
            <a:ext cx="6172200" cy="685579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94171"/>
            <a:ext cx="3932237" cy="5361811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6516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43149"/>
            <a:ext cx="3932237" cy="2251022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89026"/>
            <a:ext cx="6172200" cy="685579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94171"/>
            <a:ext cx="3932237" cy="5361811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17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13628"/>
            <a:ext cx="10515600" cy="1864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68130"/>
            <a:ext cx="10515600" cy="6121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941563"/>
            <a:ext cx="274320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67F26-1825-4990-9631-A6578B2FABCE}" type="datetimeFigureOut">
              <a:rPr lang="fr-FR" smtClean="0"/>
              <a:t>11/02/2026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941563"/>
            <a:ext cx="411480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941563"/>
            <a:ext cx="2743200" cy="5136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F6C1F-B488-4E00-B419-BB03D105C3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C630E7A1-2706-0D2E-ACE1-0FE4C1A8A06A}"/>
              </a:ext>
            </a:extLst>
          </p:cNvPr>
          <p:cNvCxnSpPr>
            <a:cxnSpLocks/>
          </p:cNvCxnSpPr>
          <p:nvPr/>
        </p:nvCxnSpPr>
        <p:spPr>
          <a:xfrm flipH="1">
            <a:off x="6838958" y="5362278"/>
            <a:ext cx="4619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40EFEB9E-D65A-6725-5DB4-11B7F5553C77}"/>
              </a:ext>
            </a:extLst>
          </p:cNvPr>
          <p:cNvCxnSpPr>
            <a:cxnSpLocks/>
          </p:cNvCxnSpPr>
          <p:nvPr/>
        </p:nvCxnSpPr>
        <p:spPr>
          <a:xfrm flipH="1">
            <a:off x="6838958" y="4652404"/>
            <a:ext cx="4619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1169CAF5-B0FA-F5A8-204F-062EB7C6E245}"/>
              </a:ext>
            </a:extLst>
          </p:cNvPr>
          <p:cNvGrpSpPr/>
          <p:nvPr/>
        </p:nvGrpSpPr>
        <p:grpSpPr>
          <a:xfrm>
            <a:off x="6838958" y="2748579"/>
            <a:ext cx="322814" cy="1193949"/>
            <a:chOff x="1442301" y="3004075"/>
            <a:chExt cx="322814" cy="1193949"/>
          </a:xfrm>
        </p:grpSpPr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08A9855E-9BB1-F84E-9CF7-9E1C55E372C0}"/>
                </a:ext>
              </a:extLst>
            </p:cNvPr>
            <p:cNvCxnSpPr/>
            <p:nvPr/>
          </p:nvCxnSpPr>
          <p:spPr>
            <a:xfrm>
              <a:off x="1442301" y="3004075"/>
              <a:ext cx="0" cy="11939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113E2FE3-9CCD-016D-6B44-D629E447EEB1}"/>
                </a:ext>
              </a:extLst>
            </p:cNvPr>
            <p:cNvCxnSpPr/>
            <p:nvPr/>
          </p:nvCxnSpPr>
          <p:spPr>
            <a:xfrm>
              <a:off x="1442301" y="4198023"/>
              <a:ext cx="322814" cy="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E33F4522-0947-5574-D778-962BB7861823}"/>
                </a:ext>
              </a:extLst>
            </p:cNvPr>
            <p:cNvCxnSpPr/>
            <p:nvPr/>
          </p:nvCxnSpPr>
          <p:spPr>
            <a:xfrm>
              <a:off x="1442301" y="3488147"/>
              <a:ext cx="322814" cy="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C34F6038-78B0-2F91-7DFE-467404C25B43}"/>
              </a:ext>
            </a:extLst>
          </p:cNvPr>
          <p:cNvCxnSpPr>
            <a:cxnSpLocks/>
          </p:cNvCxnSpPr>
          <p:nvPr/>
        </p:nvCxnSpPr>
        <p:spPr>
          <a:xfrm>
            <a:off x="6838958" y="3478811"/>
            <a:ext cx="0" cy="1883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16F8D4CD-82CF-5A13-2459-E40F6E87A842}"/>
              </a:ext>
            </a:extLst>
          </p:cNvPr>
          <p:cNvCxnSpPr>
            <a:cxnSpLocks/>
          </p:cNvCxnSpPr>
          <p:nvPr/>
        </p:nvCxnSpPr>
        <p:spPr>
          <a:xfrm flipH="1">
            <a:off x="3016301" y="7372410"/>
            <a:ext cx="4619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7F3E2F5-3EA2-8A77-BCA6-90DEE2975CD9}"/>
              </a:ext>
            </a:extLst>
          </p:cNvPr>
          <p:cNvCxnSpPr>
            <a:cxnSpLocks/>
          </p:cNvCxnSpPr>
          <p:nvPr/>
        </p:nvCxnSpPr>
        <p:spPr>
          <a:xfrm flipH="1">
            <a:off x="3016301" y="6758943"/>
            <a:ext cx="4619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20C16DA7-9E12-6B34-20BE-F50FA054732B}"/>
              </a:ext>
            </a:extLst>
          </p:cNvPr>
          <p:cNvGrpSpPr/>
          <p:nvPr/>
        </p:nvGrpSpPr>
        <p:grpSpPr>
          <a:xfrm>
            <a:off x="3016298" y="4855122"/>
            <a:ext cx="322814" cy="1193949"/>
            <a:chOff x="1442301" y="3004075"/>
            <a:chExt cx="322814" cy="1193949"/>
          </a:xfrm>
        </p:grpSpPr>
        <p:cxnSp>
          <p:nvCxnSpPr>
            <p:cNvPr id="71" name="Connecteur droit 70">
              <a:extLst>
                <a:ext uri="{FF2B5EF4-FFF2-40B4-BE49-F238E27FC236}">
                  <a16:creationId xmlns:a16="http://schemas.microsoft.com/office/drawing/2014/main" id="{9C819A6D-9463-22F0-4252-A98F3EF78E3B}"/>
                </a:ext>
              </a:extLst>
            </p:cNvPr>
            <p:cNvCxnSpPr/>
            <p:nvPr/>
          </p:nvCxnSpPr>
          <p:spPr>
            <a:xfrm>
              <a:off x="1442301" y="3004075"/>
              <a:ext cx="0" cy="11939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71">
              <a:extLst>
                <a:ext uri="{FF2B5EF4-FFF2-40B4-BE49-F238E27FC236}">
                  <a16:creationId xmlns:a16="http://schemas.microsoft.com/office/drawing/2014/main" id="{2C3B8BE6-1A79-5E87-4B31-7E6A13846FC8}"/>
                </a:ext>
              </a:extLst>
            </p:cNvPr>
            <p:cNvCxnSpPr/>
            <p:nvPr/>
          </p:nvCxnSpPr>
          <p:spPr>
            <a:xfrm>
              <a:off x="1442301" y="4198023"/>
              <a:ext cx="322814" cy="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72">
              <a:extLst>
                <a:ext uri="{FF2B5EF4-FFF2-40B4-BE49-F238E27FC236}">
                  <a16:creationId xmlns:a16="http://schemas.microsoft.com/office/drawing/2014/main" id="{D5BC4C34-B581-E4D4-0231-F4893874D4CB}"/>
                </a:ext>
              </a:extLst>
            </p:cNvPr>
            <p:cNvCxnSpPr/>
            <p:nvPr/>
          </p:nvCxnSpPr>
          <p:spPr>
            <a:xfrm>
              <a:off x="1442301" y="3488147"/>
              <a:ext cx="322814" cy="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75A5F092-E8D6-1868-DFFA-87BBA8DAFD0C}"/>
              </a:ext>
            </a:extLst>
          </p:cNvPr>
          <p:cNvCxnSpPr>
            <a:cxnSpLocks/>
          </p:cNvCxnSpPr>
          <p:nvPr/>
        </p:nvCxnSpPr>
        <p:spPr>
          <a:xfrm>
            <a:off x="3016298" y="5585354"/>
            <a:ext cx="0" cy="17870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0472EEFE-BC85-E0FB-6D00-4D630E8EC21F}"/>
              </a:ext>
            </a:extLst>
          </p:cNvPr>
          <p:cNvGrpSpPr/>
          <p:nvPr/>
        </p:nvGrpSpPr>
        <p:grpSpPr>
          <a:xfrm>
            <a:off x="4107626" y="324341"/>
            <a:ext cx="3976748" cy="1584562"/>
            <a:chOff x="5155622" y="135439"/>
            <a:chExt cx="3976748" cy="1584562"/>
          </a:xfrm>
        </p:grpSpPr>
        <p:pic>
          <p:nvPicPr>
            <p:cNvPr id="8" name="Image 7" descr="Une image contenant texte, Police, blanc, Graphique&#10;&#10;Le contenu généré par l’IA peut être incorrect.">
              <a:extLst>
                <a:ext uri="{FF2B5EF4-FFF2-40B4-BE49-F238E27FC236}">
                  <a16:creationId xmlns:a16="http://schemas.microsoft.com/office/drawing/2014/main" id="{93F27B8D-CBA3-035D-68A3-B177D0CE3E0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594" b="28291"/>
            <a:stretch>
              <a:fillRect/>
            </a:stretch>
          </p:blipFill>
          <p:spPr>
            <a:xfrm>
              <a:off x="7543003" y="135439"/>
              <a:ext cx="1371669" cy="659981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AEC3AA8-AD1E-9C77-E660-2F60C189051A}"/>
                </a:ext>
              </a:extLst>
            </p:cNvPr>
            <p:cNvSpPr/>
            <p:nvPr/>
          </p:nvSpPr>
          <p:spPr>
            <a:xfrm>
              <a:off x="5155622" y="729865"/>
              <a:ext cx="1880755" cy="394854"/>
            </a:xfrm>
            <a:prstGeom prst="rect">
              <a:avLst/>
            </a:prstGeom>
            <a:solidFill>
              <a:srgbClr val="06354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ACCUEIL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266CC74-FE6B-BE4D-9B91-8BEFA298178F}"/>
                </a:ext>
              </a:extLst>
            </p:cNvPr>
            <p:cNvSpPr/>
            <p:nvPr/>
          </p:nvSpPr>
          <p:spPr>
            <a:xfrm>
              <a:off x="7251615" y="150744"/>
              <a:ext cx="1880755" cy="155309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7DBB31A-8564-A728-2A30-B6DC5776D466}"/>
                </a:ext>
              </a:extLst>
            </p:cNvPr>
            <p:cNvSpPr txBox="1"/>
            <p:nvPr/>
          </p:nvSpPr>
          <p:spPr>
            <a:xfrm>
              <a:off x="7327765" y="781282"/>
              <a:ext cx="1802144" cy="9387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000" dirty="0">
                  <a:solidFill>
                    <a:srgbClr val="063540"/>
                  </a:solidFill>
                </a:rPr>
                <a:t>« Offrir un bijou, c’est précieux. Le créer pour celle ou celui qu’on aime, c’est inoubliable » </a:t>
              </a:r>
            </a:p>
            <a:p>
              <a:endParaRPr lang="fr-FR" sz="500" dirty="0"/>
            </a:p>
            <a:p>
              <a:r>
                <a:rPr lang="fr-FR" sz="1000" b="1" dirty="0">
                  <a:solidFill>
                    <a:srgbClr val="FF0000"/>
                  </a:solidFill>
                </a:rPr>
                <a:t>TEXTE MEDIA KIT PAGE 3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02A4F5B4-35E9-1747-4699-9760933A4B92}"/>
              </a:ext>
            </a:extLst>
          </p:cNvPr>
          <p:cNvSpPr/>
          <p:nvPr/>
        </p:nvSpPr>
        <p:spPr>
          <a:xfrm>
            <a:off x="2350961" y="2177866"/>
            <a:ext cx="1880755" cy="591066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Création de bijoux sur mesure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457EC9-4CE8-76BE-BF6B-9586C2CE4188}"/>
              </a:ext>
            </a:extLst>
          </p:cNvPr>
          <p:cNvSpPr/>
          <p:nvPr/>
        </p:nvSpPr>
        <p:spPr>
          <a:xfrm>
            <a:off x="4473563" y="2177868"/>
            <a:ext cx="1880755" cy="591067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Transformation, Réparation et mise en beauté d’anciens bijoux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CB7071-F0E3-234E-89BB-EB2AFB2C4FD0}"/>
              </a:ext>
            </a:extLst>
          </p:cNvPr>
          <p:cNvSpPr/>
          <p:nvPr/>
        </p:nvSpPr>
        <p:spPr>
          <a:xfrm>
            <a:off x="6596165" y="2177864"/>
            <a:ext cx="1880755" cy="570712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Bijoux à emporter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15A610-5C26-AC5F-A5FB-12605CD984DC}"/>
              </a:ext>
            </a:extLst>
          </p:cNvPr>
          <p:cNvSpPr/>
          <p:nvPr/>
        </p:nvSpPr>
        <p:spPr>
          <a:xfrm>
            <a:off x="2916569" y="2937115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Le parcours client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3F6113-6A67-8B8A-FDA5-4417DA4F3D26}"/>
              </a:ext>
            </a:extLst>
          </p:cNvPr>
          <p:cNvSpPr/>
          <p:nvPr/>
        </p:nvSpPr>
        <p:spPr>
          <a:xfrm>
            <a:off x="228358" y="2177864"/>
            <a:ext cx="1880755" cy="570712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La Maison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637D3F8-BBA0-C3EE-C6B1-371478AD71FB}"/>
              </a:ext>
            </a:extLst>
          </p:cNvPr>
          <p:cNvSpPr/>
          <p:nvPr/>
        </p:nvSpPr>
        <p:spPr>
          <a:xfrm>
            <a:off x="721694" y="2937115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Edito de la fondatrice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25ED726-02F5-1C16-F468-929A39137FCD}"/>
              </a:ext>
            </a:extLst>
          </p:cNvPr>
          <p:cNvSpPr/>
          <p:nvPr/>
        </p:nvSpPr>
        <p:spPr>
          <a:xfrm>
            <a:off x="721693" y="4153286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Présentation et univers de la marque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5AB6940-2A5A-F1FA-BFD6-AA04EC7116A2}"/>
              </a:ext>
            </a:extLst>
          </p:cNvPr>
          <p:cNvSpPr/>
          <p:nvPr/>
        </p:nvSpPr>
        <p:spPr>
          <a:xfrm>
            <a:off x="2916565" y="4273952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Les créations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89D43A-6C9C-9707-176A-C81252A9406D}"/>
              </a:ext>
            </a:extLst>
          </p:cNvPr>
          <p:cNvSpPr/>
          <p:nvPr/>
        </p:nvSpPr>
        <p:spPr>
          <a:xfrm>
            <a:off x="3363790" y="4994286"/>
            <a:ext cx="863392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Bagues de fiançailles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168FB9C-014B-AEEF-7F8F-8E8C434CB025}"/>
              </a:ext>
            </a:extLst>
          </p:cNvPr>
          <p:cNvSpPr/>
          <p:nvPr/>
        </p:nvSpPr>
        <p:spPr>
          <a:xfrm>
            <a:off x="3377236" y="5684452"/>
            <a:ext cx="863392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Colliers &amp; bracelets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1C9B9F5-8E46-ECA1-F02C-9EEDFD1A5FF0}"/>
              </a:ext>
            </a:extLst>
          </p:cNvPr>
          <p:cNvSpPr/>
          <p:nvPr/>
        </p:nvSpPr>
        <p:spPr>
          <a:xfrm>
            <a:off x="3377236" y="6394327"/>
            <a:ext cx="863392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Boucles d’oreilles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EB6AF4-1D26-E720-C23E-32922B24D148}"/>
              </a:ext>
            </a:extLst>
          </p:cNvPr>
          <p:cNvSpPr/>
          <p:nvPr/>
        </p:nvSpPr>
        <p:spPr>
          <a:xfrm>
            <a:off x="7161773" y="2937114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Les colliers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B62485-978D-8EDC-A04A-403B51DDD45A}"/>
              </a:ext>
            </a:extLst>
          </p:cNvPr>
          <p:cNvSpPr/>
          <p:nvPr/>
        </p:nvSpPr>
        <p:spPr>
          <a:xfrm>
            <a:off x="7161773" y="3646991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Les Bracelets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71B6D6-31DB-3BA7-B868-1F4964C9E9B4}"/>
              </a:ext>
            </a:extLst>
          </p:cNvPr>
          <p:cNvSpPr/>
          <p:nvPr/>
        </p:nvSpPr>
        <p:spPr>
          <a:xfrm>
            <a:off x="7161773" y="4356866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Les Boucles d’oreilles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2E9130-14FA-7DE5-472B-6934178F3A41}"/>
              </a:ext>
            </a:extLst>
          </p:cNvPr>
          <p:cNvSpPr/>
          <p:nvPr/>
        </p:nvSpPr>
        <p:spPr>
          <a:xfrm>
            <a:off x="8718767" y="2177864"/>
            <a:ext cx="1880755" cy="570712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CONTACT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D8471F1E-D454-0FC5-A950-E0316C6F1356}"/>
              </a:ext>
            </a:extLst>
          </p:cNvPr>
          <p:cNvCxnSpPr>
            <a:cxnSpLocks/>
          </p:cNvCxnSpPr>
          <p:nvPr/>
        </p:nvCxnSpPr>
        <p:spPr>
          <a:xfrm flipV="1">
            <a:off x="1096460" y="2028601"/>
            <a:ext cx="10214318" cy="160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8A3A7AFB-9896-4F87-AEDB-4B41054776A1}"/>
              </a:ext>
            </a:extLst>
          </p:cNvPr>
          <p:cNvCxnSpPr>
            <a:cxnSpLocks/>
          </p:cNvCxnSpPr>
          <p:nvPr/>
        </p:nvCxnSpPr>
        <p:spPr>
          <a:xfrm>
            <a:off x="1096460" y="2035214"/>
            <a:ext cx="0" cy="142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21B10FF-2970-09B4-8381-52E8B514C9A8}"/>
              </a:ext>
            </a:extLst>
          </p:cNvPr>
          <p:cNvCxnSpPr>
            <a:endCxn id="12" idx="0"/>
          </p:cNvCxnSpPr>
          <p:nvPr/>
        </p:nvCxnSpPr>
        <p:spPr>
          <a:xfrm>
            <a:off x="3291338" y="2035218"/>
            <a:ext cx="1" cy="1426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2C072D55-F82A-A553-6DC7-1B940845CFBF}"/>
              </a:ext>
            </a:extLst>
          </p:cNvPr>
          <p:cNvCxnSpPr>
            <a:endCxn id="13" idx="0"/>
          </p:cNvCxnSpPr>
          <p:nvPr/>
        </p:nvCxnSpPr>
        <p:spPr>
          <a:xfrm>
            <a:off x="5413940" y="2035214"/>
            <a:ext cx="1" cy="142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4C123A5-3E16-E97C-5A5F-182ABE713963}"/>
              </a:ext>
            </a:extLst>
          </p:cNvPr>
          <p:cNvCxnSpPr>
            <a:endCxn id="15" idx="0"/>
          </p:cNvCxnSpPr>
          <p:nvPr/>
        </p:nvCxnSpPr>
        <p:spPr>
          <a:xfrm>
            <a:off x="7536542" y="2035214"/>
            <a:ext cx="1" cy="142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310DCC6A-AA4E-A406-4A29-F4B1ABC43EBE}"/>
              </a:ext>
            </a:extLst>
          </p:cNvPr>
          <p:cNvCxnSpPr>
            <a:endCxn id="31" idx="0"/>
          </p:cNvCxnSpPr>
          <p:nvPr/>
        </p:nvCxnSpPr>
        <p:spPr>
          <a:xfrm>
            <a:off x="9659144" y="2044640"/>
            <a:ext cx="1" cy="1332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281102A5-DDDB-7A16-3B42-9FF272A1F264}"/>
              </a:ext>
            </a:extLst>
          </p:cNvPr>
          <p:cNvCxnSpPr>
            <a:cxnSpLocks/>
          </p:cNvCxnSpPr>
          <p:nvPr/>
        </p:nvCxnSpPr>
        <p:spPr>
          <a:xfrm>
            <a:off x="2593751" y="2748578"/>
            <a:ext cx="13252" cy="1758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E744762E-19E1-A522-E6D7-7377DF810A87}"/>
              </a:ext>
            </a:extLst>
          </p:cNvPr>
          <p:cNvCxnSpPr/>
          <p:nvPr/>
        </p:nvCxnSpPr>
        <p:spPr>
          <a:xfrm>
            <a:off x="2607003" y="4507226"/>
            <a:ext cx="32281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72FA2907-FB11-CB70-2F3E-642194118EEE}"/>
              </a:ext>
            </a:extLst>
          </p:cNvPr>
          <p:cNvCxnSpPr/>
          <p:nvPr/>
        </p:nvCxnSpPr>
        <p:spPr>
          <a:xfrm>
            <a:off x="2593751" y="3232650"/>
            <a:ext cx="32281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ZoneTexte 73">
            <a:extLst>
              <a:ext uri="{FF2B5EF4-FFF2-40B4-BE49-F238E27FC236}">
                <a16:creationId xmlns:a16="http://schemas.microsoft.com/office/drawing/2014/main" id="{49C3FCE3-CC96-F4DF-98BE-FD36A67A2376}"/>
              </a:ext>
            </a:extLst>
          </p:cNvPr>
          <p:cNvSpPr txBox="1"/>
          <p:nvPr/>
        </p:nvSpPr>
        <p:spPr>
          <a:xfrm>
            <a:off x="8799733" y="2848903"/>
            <a:ext cx="1863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Coordonnées </a:t>
            </a:r>
          </a:p>
          <a:p>
            <a:r>
              <a:rPr lang="fr-FR" sz="1100" b="1" dirty="0">
                <a:solidFill>
                  <a:srgbClr val="FF0000"/>
                </a:solidFill>
              </a:rPr>
              <a:t>PAGE 14 DU MEDIA KIT</a:t>
            </a:r>
          </a:p>
          <a:p>
            <a:r>
              <a:rPr lang="fr-FR" sz="1100" dirty="0"/>
              <a:t>+</a:t>
            </a:r>
          </a:p>
          <a:p>
            <a:r>
              <a:rPr lang="fr-FR" sz="1100" dirty="0"/>
              <a:t>Formulaire de prise de RDV </a:t>
            </a:r>
          </a:p>
        </p:txBody>
      </p: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04CB5A21-9656-6926-04E5-0910EF41D9A1}"/>
              </a:ext>
            </a:extLst>
          </p:cNvPr>
          <p:cNvCxnSpPr>
            <a:cxnSpLocks/>
          </p:cNvCxnSpPr>
          <p:nvPr/>
        </p:nvCxnSpPr>
        <p:spPr>
          <a:xfrm flipH="1">
            <a:off x="394194" y="2748574"/>
            <a:ext cx="4682" cy="29092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5D160CB3-8287-DCBF-41F1-72E1FAB8F332}"/>
              </a:ext>
            </a:extLst>
          </p:cNvPr>
          <p:cNvCxnSpPr/>
          <p:nvPr/>
        </p:nvCxnSpPr>
        <p:spPr>
          <a:xfrm>
            <a:off x="394194" y="5649721"/>
            <a:ext cx="32281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E2FD1EDC-B583-A711-87A0-8F116BEFC743}"/>
              </a:ext>
            </a:extLst>
          </p:cNvPr>
          <p:cNvCxnSpPr/>
          <p:nvPr/>
        </p:nvCxnSpPr>
        <p:spPr>
          <a:xfrm>
            <a:off x="398876" y="3232649"/>
            <a:ext cx="32281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9A90F5EE-8331-4008-9EA7-B28EAB2FA5F5}"/>
              </a:ext>
            </a:extLst>
          </p:cNvPr>
          <p:cNvSpPr/>
          <p:nvPr/>
        </p:nvSpPr>
        <p:spPr>
          <a:xfrm>
            <a:off x="10841368" y="2177864"/>
            <a:ext cx="938829" cy="570712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BLOG</a:t>
            </a: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29F3A3B6-782D-DC1E-53FA-60B47E5DBAF1}"/>
              </a:ext>
            </a:extLst>
          </p:cNvPr>
          <p:cNvCxnSpPr>
            <a:cxnSpLocks/>
          </p:cNvCxnSpPr>
          <p:nvPr/>
        </p:nvCxnSpPr>
        <p:spPr>
          <a:xfrm>
            <a:off x="11296627" y="2035217"/>
            <a:ext cx="0" cy="1428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2FBF7CF4-76AC-6CB3-08EC-2AC897398232}"/>
              </a:ext>
            </a:extLst>
          </p:cNvPr>
          <p:cNvSpPr/>
          <p:nvPr/>
        </p:nvSpPr>
        <p:spPr>
          <a:xfrm>
            <a:off x="3377236" y="7111706"/>
            <a:ext cx="863392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Alliances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CCE073BC-08C2-21C3-2447-C758A2DADE0F}"/>
              </a:ext>
            </a:extLst>
          </p:cNvPr>
          <p:cNvSpPr/>
          <p:nvPr/>
        </p:nvSpPr>
        <p:spPr>
          <a:xfrm>
            <a:off x="721693" y="5354188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Engagements</a:t>
            </a:r>
          </a:p>
        </p:txBody>
      </p: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0200FE51-63F9-3286-6130-2803D95EB00F}"/>
              </a:ext>
            </a:extLst>
          </p:cNvPr>
          <p:cNvCxnSpPr/>
          <p:nvPr/>
        </p:nvCxnSpPr>
        <p:spPr>
          <a:xfrm>
            <a:off x="410914" y="4448820"/>
            <a:ext cx="32281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01F19966-CBF3-B2EF-1CF3-84C9AD86000E}"/>
              </a:ext>
            </a:extLst>
          </p:cNvPr>
          <p:cNvSpPr/>
          <p:nvPr/>
        </p:nvSpPr>
        <p:spPr>
          <a:xfrm>
            <a:off x="7165402" y="5066744"/>
            <a:ext cx="1315147" cy="591068"/>
          </a:xfrm>
          <a:prstGeom prst="rect">
            <a:avLst/>
          </a:prstGeom>
          <a:solidFill>
            <a:srgbClr val="0635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Diamants ( sur demande) 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8DBCAE8F-5DD5-89B0-293F-10AAF0BC029A}"/>
              </a:ext>
            </a:extLst>
          </p:cNvPr>
          <p:cNvSpPr txBox="1"/>
          <p:nvPr/>
        </p:nvSpPr>
        <p:spPr>
          <a:xfrm>
            <a:off x="617180" y="3561987"/>
            <a:ext cx="16637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solidFill>
                  <a:srgbClr val="FF0000"/>
                </a:solidFill>
              </a:rPr>
              <a:t>PAGE 4 DU MEDIA KIT + photo de Maud  dans dossier PHOTOS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629C9C08-F483-C80A-9D85-512A45551C1F}"/>
              </a:ext>
            </a:extLst>
          </p:cNvPr>
          <p:cNvSpPr txBox="1"/>
          <p:nvPr/>
        </p:nvSpPr>
        <p:spPr>
          <a:xfrm>
            <a:off x="625016" y="4753621"/>
            <a:ext cx="1663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PAGES 5, 6 et 7  DU MEDIA KIT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95879DC1-57E4-F7B2-A914-3C83D1C048A1}"/>
              </a:ext>
            </a:extLst>
          </p:cNvPr>
          <p:cNvSpPr txBox="1"/>
          <p:nvPr/>
        </p:nvSpPr>
        <p:spPr>
          <a:xfrm>
            <a:off x="625159" y="5991421"/>
            <a:ext cx="166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PAGE ,,,,,,,,,,,,,,,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C8F89D9F-6962-51BF-8123-CD3075C3136D}"/>
              </a:ext>
            </a:extLst>
          </p:cNvPr>
          <p:cNvSpPr txBox="1"/>
          <p:nvPr/>
        </p:nvSpPr>
        <p:spPr>
          <a:xfrm>
            <a:off x="4422433" y="2781489"/>
            <a:ext cx="2093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Rubriques PAGE 12 DU MEDIA KIT + PHOTOS ARTISAN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9EA449C9-0A19-21DE-F811-2F53AC2F529F}"/>
              </a:ext>
            </a:extLst>
          </p:cNvPr>
          <p:cNvSpPr txBox="1"/>
          <p:nvPr/>
        </p:nvSpPr>
        <p:spPr>
          <a:xfrm>
            <a:off x="2929817" y="7708915"/>
            <a:ext cx="16637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solidFill>
                  <a:srgbClr val="FF0000"/>
                </a:solidFill>
              </a:rPr>
              <a:t>Photos pour illustrer dans la rubrique PHOTOS DE CREATIONS DE BIJOUX SUR MESURE </a:t>
            </a: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id="{A3489E65-F122-1EC9-BD50-6CD9AFED8022}"/>
              </a:ext>
            </a:extLst>
          </p:cNvPr>
          <p:cNvSpPr txBox="1"/>
          <p:nvPr/>
        </p:nvSpPr>
        <p:spPr>
          <a:xfrm>
            <a:off x="7031507" y="5770676"/>
            <a:ext cx="16637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SOUS CHACUNE DES 4 RUBRIQUES,  AJOUTER LES PHOTOS DU DOSSIER  </a:t>
            </a:r>
            <a:r>
              <a:rPr lang="fr-FR" sz="1200" b="1" dirty="0">
                <a:solidFill>
                  <a:srgbClr val="FF0000"/>
                </a:solidFill>
              </a:rPr>
              <a:t>« Bijoux à emporter » ainsi que les DESCRIPTIFS relatifs aux photos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4E2A4D3-1F49-759D-6685-C6784F993D4F}"/>
              </a:ext>
            </a:extLst>
          </p:cNvPr>
          <p:cNvSpPr txBox="1"/>
          <p:nvPr/>
        </p:nvSpPr>
        <p:spPr>
          <a:xfrm>
            <a:off x="2868160" y="3545934"/>
            <a:ext cx="1663708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solidFill>
                  <a:srgbClr val="FF0000"/>
                </a:solidFill>
              </a:rPr>
              <a:t>PAGES 8, 9 et 10 du MEDIA KIT + Photos dans dossier ‘’photos pages 8, 9 et 10’’</a:t>
            </a:r>
          </a:p>
        </p:txBody>
      </p:sp>
    </p:spTree>
    <p:extLst>
      <p:ext uri="{BB962C8B-B14F-4D97-AF65-F5344CB8AC3E}">
        <p14:creationId xmlns:p14="http://schemas.microsoft.com/office/powerpoint/2010/main" val="40485440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6124</TotalTime>
  <Words>187</Words>
  <Application>Microsoft Office PowerPoint</Application>
  <PresentationFormat>Personnalisé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maud lejay</dc:creator>
  <cp:lastModifiedBy>maud lejay</cp:lastModifiedBy>
  <cp:revision>1</cp:revision>
  <dcterms:created xsi:type="dcterms:W3CDTF">2026-02-07T14:11:39Z</dcterms:created>
  <dcterms:modified xsi:type="dcterms:W3CDTF">2026-02-12T17:28:27Z</dcterms:modified>
</cp:coreProperties>
</file>